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277" r:id="rId31"/>
    <p:sldId id="319" r:id="rId32"/>
    <p:sldId id="320" r:id="rId33"/>
    <p:sldId id="294" r:id="rId34"/>
    <p:sldId id="321" r:id="rId35"/>
    <p:sldId id="322" r:id="rId36"/>
    <p:sldId id="323" r:id="rId37"/>
    <p:sldId id="324" r:id="rId38"/>
    <p:sldId id="325" r:id="rId39"/>
    <p:sldId id="326" r:id="rId40"/>
    <p:sldId id="328" r:id="rId41"/>
    <p:sldId id="331" r:id="rId42"/>
    <p:sldId id="329" r:id="rId43"/>
    <p:sldId id="332" r:id="rId44"/>
    <p:sldId id="290" r:id="rId45"/>
    <p:sldId id="295" r:id="rId46"/>
    <p:sldId id="337" r:id="rId47"/>
    <p:sldId id="296" r:id="rId48"/>
  </p:sldIdLst>
  <p:sldSz cx="12192000" cy="6858000"/>
  <p:notesSz cx="6858000" cy="9144000"/>
  <p:embeddedFontLst>
    <p:embeddedFont>
      <p:font typeface="맑은 고딕" panose="020B0503020000020004" pitchFamily="50" charset="-127"/>
      <p:regular r:id="rId50"/>
      <p:bold r:id="rId51"/>
    </p:embeddedFont>
    <p:embeddedFont>
      <p:font typeface="강원교육모두 Bold" panose="02020603020101020101" pitchFamily="18" charset="-127"/>
      <p:regular r:id="rId52"/>
    </p:embeddedFont>
    <p:embeddedFont>
      <p:font typeface="강원교육모두 Light" panose="02020603020101020101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0" y="354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sooparkle.dothome.co.kr/redsparks_stats_player_record.html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3.png"/><Relationship Id="rId4" Type="http://schemas.openxmlformats.org/officeDocument/2006/relationships/image" Target="../media/image9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로딩이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구성이 똑같아 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1" y="1332875"/>
            <a:ext cx="5357734" cy="25644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개인화 된 콘텐츠를 제공할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컨텐츠를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압도적인 인지도와 접근성을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코보페이지로 가서 가입을 해야하는 불편함이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   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tx1"/>
                </a:solidFill>
              </a:rPr>
              <a:t>TON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</a:t>
              </a:r>
              <a:r>
                <a:rPr lang="en-US" altLang="ko-KR" dirty="0" smtClean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601b1b</a:t>
              </a:r>
              <a:endPara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1798845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rgbClr val="D91833"/>
                </a:solidFill>
              </a:rPr>
              <a:t>벤치마킹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41" y="1679025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48" y="1998437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6810" y="5863050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92128" y="2287700"/>
            <a:ext cx="4632006" cy="3467763"/>
            <a:chOff x="6966098" y="2416248"/>
            <a:chExt cx="4632006" cy="3467763"/>
          </a:xfrm>
        </p:grpSpPr>
        <p:pic>
          <p:nvPicPr>
            <p:cNvPr id="17" name="Picture 4" descr="https://lh7-us.googleusercontent.com/br9AvEAj3YYPmBGCz6jNylsSsrGdiYC3iR_LL6Qc-2EX-JOCq6DIys9ciAlm7d9k6E848TqEoQkrp5HBzWO5URLcCvL2pNPL1IUhnlzTqZRFthPv-j3eprk8AzD1kz12-Z49yafZeRN8Y40otwk=s20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8946" y="2416248"/>
              <a:ext cx="4331369" cy="3198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700329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966098" y="3223889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9220381" y="2591199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1" y="862914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033231" y="2015194"/>
            <a:ext cx="4289740" cy="3450007"/>
            <a:chOff x="7040281" y="2626064"/>
            <a:chExt cx="4289740" cy="3450007"/>
          </a:xfrm>
        </p:grpSpPr>
        <p:pic>
          <p:nvPicPr>
            <p:cNvPr id="29" name="Picture 6" descr="https://lh7-us.googleusercontent.com/biFX4AlSX14YLjW2AQgoVPoTAsAGrzG7VrtHhSurVT8seQERRJ7IWk0fJVgBzpx2kAGia-GTKuenQJJcAD0D4ZXSjWCCFoV8GduvMMiXX374apt5dU023pAiix9KguVNBjUzZ6ThFXHeB__eIGE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820" y="2626064"/>
              <a:ext cx="2056020" cy="3299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957" y="2626064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모서리가 둥근 직사각형 30"/>
            <p:cNvSpPr/>
            <p:nvPr/>
          </p:nvSpPr>
          <p:spPr>
            <a:xfrm rot="5400000">
              <a:off x="7853322" y="1894125"/>
              <a:ext cx="615899" cy="212713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5400000">
              <a:off x="7573508" y="4283266"/>
              <a:ext cx="1259578" cy="23260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8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4322" y="272665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잘린 부분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65471" y="5708896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컨텐츠가 슬라이드인데 잘린 것처럼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보여 제일 최근 결과만 보이는 것으로 변경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26678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26678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09768" y="2152115"/>
            <a:ext cx="2989257" cy="3162170"/>
            <a:chOff x="347499" y="1555688"/>
            <a:chExt cx="2989257" cy="316217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99" y="1789724"/>
              <a:ext cx="2498986" cy="2883134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 rot="5400000">
              <a:off x="1109223" y="2490324"/>
              <a:ext cx="3162170" cy="129289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14123" y="2057266"/>
            <a:ext cx="3105121" cy="3393165"/>
            <a:chOff x="8873755" y="1842332"/>
            <a:chExt cx="3105121" cy="339316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755" y="1842332"/>
              <a:ext cx="2663592" cy="3393165"/>
            </a:xfrm>
            <a:prstGeom prst="rect">
              <a:avLst/>
            </a:prstGeom>
          </p:spPr>
        </p:pic>
        <p:sp>
          <p:nvSpPr>
            <p:cNvPr id="34" name="오른쪽 화살표 33"/>
            <p:cNvSpPr/>
            <p:nvPr/>
          </p:nvSpPr>
          <p:spPr>
            <a:xfrm rot="10800000">
              <a:off x="11400377" y="3378819"/>
              <a:ext cx="578499" cy="320189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290964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257364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213046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6032143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464592" y="1944158"/>
            <a:ext cx="5612748" cy="3925708"/>
            <a:chOff x="6464592" y="1944158"/>
            <a:chExt cx="5612748" cy="392570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592" y="1944158"/>
              <a:ext cx="2361742" cy="370425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8" y="4954639"/>
              <a:ext cx="3157532" cy="9152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334" y="2434812"/>
              <a:ext cx="3079612" cy="1908850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213046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</a:t>
            </a:r>
            <a:r>
              <a:rPr lang="ko-KR" altLang="en-US" sz="2400" smtClean="0">
                <a:solidFill>
                  <a:schemeClr val="tx1"/>
                </a:solidFill>
              </a:rPr>
              <a:t>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208719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94" y="4280593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24792" y="547113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495455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6418241" y="3424877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213047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19976" y="2221460"/>
            <a:ext cx="5576310" cy="3868179"/>
            <a:chOff x="6219976" y="2221460"/>
            <a:chExt cx="5576310" cy="38681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976" y="2221460"/>
              <a:ext cx="5576310" cy="160891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37" y="4029696"/>
              <a:ext cx="4287387" cy="205994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3282" y="1797319"/>
            <a:ext cx="5049698" cy="4719818"/>
            <a:chOff x="6483282" y="1797319"/>
            <a:chExt cx="5049698" cy="471981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282" y="1797319"/>
              <a:ext cx="5049698" cy="235628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45" y="4330398"/>
              <a:ext cx="4254572" cy="218673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세세한 정보들을 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소속감을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965</Words>
  <Application>Microsoft Office PowerPoint</Application>
  <PresentationFormat>와이드스크린</PresentationFormat>
  <Paragraphs>313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맑은 고딕</vt:lpstr>
      <vt:lpstr>강원교육모두 Bold</vt:lpstr>
      <vt:lpstr>Arial</vt:lpstr>
      <vt:lpstr>강원교육모두 Light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131</cp:revision>
  <dcterms:created xsi:type="dcterms:W3CDTF">2023-12-18T03:07:59Z</dcterms:created>
  <dcterms:modified xsi:type="dcterms:W3CDTF">2023-12-27T07:25:52Z</dcterms:modified>
</cp:coreProperties>
</file>